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21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2026/7/12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2026/7/12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2026/7/12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2026/7/12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2026/7/12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2026/7/12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2026/7/12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2026/7/12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2026/7/12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2026/7/12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2026/7/12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2026/7/12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八角星形 3"/>
          <p:cNvSpPr/>
          <p:nvPr/>
        </p:nvSpPr>
        <p:spPr>
          <a:xfrm>
            <a:off x="1643042" y="2428868"/>
            <a:ext cx="1714512" cy="1214446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如螢幕大小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投影片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user</cp:lastModifiedBy>
  <cp:revision>1</cp:revision>
  <dcterms:created xsi:type="dcterms:W3CDTF">2026-07-12T11:52:31Z</dcterms:created>
  <dcterms:modified xsi:type="dcterms:W3CDTF">2026-07-12T11:52:58Z</dcterms:modified>
</cp:coreProperties>
</file>